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2" r:id="rId4"/>
    <p:sldId id="263" r:id="rId5"/>
    <p:sldId id="265" r:id="rId6"/>
    <p:sldId id="266" r:id="rId7"/>
    <p:sldId id="275" r:id="rId8"/>
    <p:sldId id="259" r:id="rId9"/>
    <p:sldId id="257" r:id="rId10"/>
    <p:sldId id="260" r:id="rId11"/>
    <p:sldId id="274" r:id="rId12"/>
    <p:sldId id="264" r:id="rId13"/>
    <p:sldId id="268" r:id="rId14"/>
    <p:sldId id="272" r:id="rId15"/>
    <p:sldId id="270" r:id="rId16"/>
    <p:sldId id="269" r:id="rId17"/>
    <p:sldId id="273" r:id="rId18"/>
    <p:sldId id="271" r:id="rId19"/>
    <p:sldId id="276" r:id="rId20"/>
    <p:sldId id="26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microsoft.com/office/2007/relationships/hdphoto" Target="../media/hdphoto2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5" y="152399"/>
            <a:ext cx="9102155" cy="670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576512"/>
            <a:ext cx="508635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0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kamrul_Lab2\Desktop\Touhid\gmo_spray_pesticide_ah_531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228600"/>
            <a:ext cx="3733800" cy="241553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10200" y="277707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chemical fertilizer and insecticide in the fields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725070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Standing unsanitary latrines on the bank of the rivers and canals.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58" y="5801381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throwing oils from steamers motor launches and sail boats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36"/>
            <a:ext cx="4267200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48156"/>
            <a:ext cx="45720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142" y="3741001"/>
            <a:ext cx="3663308" cy="274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11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04801"/>
            <a:ext cx="7772400" cy="8382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 work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964" y="1371600"/>
            <a:ext cx="7763435" cy="3810000"/>
          </a:xfr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5 causes of water pollution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4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228600"/>
            <a:ext cx="7543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of water pollution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893825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102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4834442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42" y="2683527"/>
            <a:ext cx="4296858" cy="30691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7070" y="1915904"/>
            <a:ext cx="4114800" cy="2188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3308096"/>
            <a:ext cx="3881366" cy="685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deforestation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29200" y="6019800"/>
            <a:ext cx="336423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armful for fish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3140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81001"/>
            <a:ext cx="7772400" cy="9144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 in groups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800" y="2057400"/>
            <a:ext cx="7747000" cy="17526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5 sentences about the effect of water pollution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69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7" y="1110639"/>
            <a:ext cx="3788229" cy="220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33" y="1066800"/>
            <a:ext cx="3788228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433" y="4292600"/>
            <a:ext cx="2590800" cy="1407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54" y="3594564"/>
            <a:ext cx="2121892" cy="2590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3320439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Don’t throw food waste and human waste into the river.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29461" y="6237412"/>
            <a:ext cx="2971800" cy="381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Filtering water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02"/>
          <a:stretch/>
        </p:blipFill>
        <p:spPr>
          <a:xfrm>
            <a:off x="1410381" y="3759421"/>
            <a:ext cx="1553441" cy="24259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81000" y="6237412"/>
            <a:ext cx="4343400" cy="43008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sanitary latrines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16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1"/>
            <a:ext cx="7772400" cy="8382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19200"/>
            <a:ext cx="7772400" cy="44196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5 sentences about ‘how to prevent water pollution.’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381000"/>
            <a:ext cx="685800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6002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Write a paragraph on ‘water pollution’ . Use the following cues: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6576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3124200"/>
            <a:ext cx="8458200" cy="1905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Pollution, cause,  effect, purified, prevent, essential element.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21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685800"/>
            <a:ext cx="6858000" cy="990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work</a:t>
            </a:r>
            <a:endParaRPr lang="en-US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2438400"/>
            <a:ext cx="7772400" cy="304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10 sentences about environment pollution.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201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04801"/>
            <a:ext cx="7772400" cy="10668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Teacher Introduce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676400"/>
            <a:ext cx="7677411" cy="4191000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7030A0"/>
                </a:solidFill>
              </a:rPr>
              <a:t>Md. </a:t>
            </a:r>
            <a:r>
              <a:rPr lang="en-US" sz="3600" b="1" dirty="0" err="1" smtClean="0">
                <a:solidFill>
                  <a:srgbClr val="7030A0"/>
                </a:solidFill>
              </a:rPr>
              <a:t>Zahirul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>
                <a:solidFill>
                  <a:srgbClr val="7030A0"/>
                </a:solidFill>
              </a:rPr>
              <a:t>Islam</a:t>
            </a:r>
          </a:p>
          <a:p>
            <a:pPr>
              <a:defRPr/>
            </a:pPr>
            <a:r>
              <a:rPr lang="en-US" sz="2800" dirty="0">
                <a:solidFill>
                  <a:srgbClr val="7030A0"/>
                </a:solidFill>
              </a:rPr>
              <a:t>Assistant teacher </a:t>
            </a:r>
            <a:endParaRPr lang="en-US" sz="2800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en-US" b="1" dirty="0" err="1" smtClean="0">
                <a:solidFill>
                  <a:srgbClr val="7030A0"/>
                </a:solidFill>
              </a:rPr>
              <a:t>Jagadish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Saraswat</a:t>
            </a:r>
            <a:r>
              <a:rPr lang="en-US" b="1" dirty="0" smtClean="0">
                <a:solidFill>
                  <a:srgbClr val="7030A0"/>
                </a:solidFill>
              </a:rPr>
              <a:t> Girls’ School &amp; College</a:t>
            </a:r>
          </a:p>
          <a:p>
            <a:pPr>
              <a:defRPr/>
            </a:pPr>
            <a:r>
              <a:rPr lang="en-US" b="1" dirty="0" smtClean="0">
                <a:solidFill>
                  <a:srgbClr val="7030A0"/>
                </a:solidFill>
              </a:rPr>
              <a:t>Barisal</a:t>
            </a:r>
            <a:endParaRPr lang="en-US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7030A0"/>
                </a:solidFill>
              </a:rPr>
              <a:t>Mob: </a:t>
            </a:r>
            <a:r>
              <a:rPr lang="en-US" dirty="0" smtClean="0">
                <a:solidFill>
                  <a:srgbClr val="7030A0"/>
                </a:solidFill>
              </a:rPr>
              <a:t>01712-618288</a:t>
            </a:r>
            <a:endParaRPr lang="en-US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7030A0"/>
                </a:solidFill>
              </a:rPr>
              <a:t>E mail: </a:t>
            </a:r>
            <a:r>
              <a:rPr lang="en-US" b="1" dirty="0" smtClean="0">
                <a:solidFill>
                  <a:srgbClr val="7030A0"/>
                </a:solidFill>
              </a:rPr>
              <a:t>zahir.suman@gmail.com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429000"/>
            <a:ext cx="1021027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3999" cy="670559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057400" y="2209800"/>
            <a:ext cx="6248400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prstTxWarp prst="textCanDown">
              <a:avLst/>
            </a:prstTxWarp>
            <a:spAutoFit/>
          </a:bodyPr>
          <a:lstStyle/>
          <a:p>
            <a:r>
              <a:rPr lang="en-US" sz="6600" dirty="0" smtClean="0">
                <a:ln w="28575">
                  <a:solidFill>
                    <a:srgbClr val="00B05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  <a:endParaRPr lang="en-US" sz="6600" dirty="0">
              <a:ln w="28575">
                <a:solidFill>
                  <a:srgbClr val="00B05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0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8601"/>
            <a:ext cx="7772400" cy="914400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Lesson Introduce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168053"/>
            <a:ext cx="7753611" cy="335280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     : Nine 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   : English For Today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Writing test: Paragraph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Today’s lesson:  Water Pollution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920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04801"/>
            <a:ext cx="8229600" cy="8382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outcome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254" y="1371600"/>
            <a:ext cx="8247346" cy="3657600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the end of the lesson students will be able to –</a:t>
            </a:r>
          </a:p>
          <a:p>
            <a:pPr marL="571500" indent="-571500" algn="l">
              <a:buFont typeface="Wingdings" panose="05000000000000000000" pitchFamily="2" charset="2"/>
              <a:buChar char="v"/>
            </a:pP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the causes of water pollution.</a:t>
            </a:r>
          </a:p>
          <a:p>
            <a:pPr marL="571500" indent="-571500" algn="l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rite what happens if we drink polluted water ?</a:t>
            </a:r>
          </a:p>
          <a:p>
            <a:pPr marL="571500" indent="-571500" algn="l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 the ways of preventing water pollution.</a:t>
            </a:r>
          </a:p>
          <a:p>
            <a:pPr marL="571500" indent="-571500" algn="l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rite a paragraph about water pollution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457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8776902"/>
              </p:ext>
            </p:extLst>
          </p:nvPr>
        </p:nvGraphicFramePr>
        <p:xfrm>
          <a:off x="3281363" y="3086100"/>
          <a:ext cx="25796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Packager Shell Object" showAsIcon="1" r:id="rId3" imgW="2580480" imgH="685440" progId="Package">
                  <p:embed/>
                </p:oleObj>
              </mc:Choice>
              <mc:Fallback>
                <p:oleObj name="Packager Shell Object" showAsIcon="1" r:id="rId3" imgW="258048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1363" y="3086100"/>
                        <a:ext cx="25796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901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7772400" cy="1470025"/>
          </a:xfrm>
          <a:blipFill>
            <a:blip r:embed="rId2"/>
            <a:tile tx="0" ty="0" sx="100000" sy="100000" flip="none" algn="tl"/>
          </a:blipFill>
          <a:ln w="762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  <p:txBody>
          <a:bodyPr>
            <a:normAutofit/>
            <a:sp3d extrusionH="57150">
              <a:bevelT w="38100" h="38100"/>
            </a:sp3d>
          </a:bodyPr>
          <a:lstStyle/>
          <a:p>
            <a:r>
              <a:rPr lang="en-US" sz="6600" dirty="0" smtClean="0">
                <a:ln w="38100"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Today’s lesson</a:t>
            </a:r>
            <a:endParaRPr lang="en-US" sz="6600" dirty="0">
              <a:ln w="38100">
                <a:solidFill>
                  <a:schemeClr val="tx1"/>
                </a:solidFill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blipFill>
            <a:blip r:embed="rId3"/>
            <a:tile tx="0" ty="0" sx="100000" sy="100000" flip="none" algn="tl"/>
          </a:blipFill>
          <a:ln w="76200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r>
              <a:rPr lang="en-US" sz="6000" dirty="0" smtClean="0">
                <a:ln w="57150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Water Pollution</a:t>
            </a:r>
            <a:endParaRPr lang="en-US" sz="6000" dirty="0">
              <a:ln w="57150">
                <a:solidFill>
                  <a:schemeClr val="tx1"/>
                </a:solidFill>
              </a:ln>
              <a:solidFill>
                <a:srgbClr val="FFFF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3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7800" y="228600"/>
            <a:ext cx="3715871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Push over violently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7224" y="228600"/>
            <a:ext cx="2469776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throw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1981200"/>
            <a:ext cx="3715871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impurity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7800" y="3733800"/>
            <a:ext cx="3715871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for killing insects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8071" y="5616385"/>
            <a:ext cx="2895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injurious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565" y="1981200"/>
            <a:ext cx="2429435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pollution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3733800"/>
            <a:ext cx="2438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insecticide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565" y="5616385"/>
            <a:ext cx="2429435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harmful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65" y="3139559"/>
            <a:ext cx="1372270" cy="2057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39" y="5294276"/>
            <a:ext cx="2132059" cy="15995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96" y="125505"/>
            <a:ext cx="2179208" cy="14535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4"/>
          <a:stretch/>
        </p:blipFill>
        <p:spPr>
          <a:xfrm>
            <a:off x="3198130" y="1690519"/>
            <a:ext cx="1486264" cy="132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99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71789"/>
              </p:ext>
            </p:extLst>
          </p:nvPr>
        </p:nvGraphicFramePr>
        <p:xfrm>
          <a:off x="1978025" y="3086100"/>
          <a:ext cx="51863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Packager Shell Object" showAsIcon="1" r:id="rId3" imgW="5186880" imgH="685440" progId="Package">
                  <p:embed/>
                </p:oleObj>
              </mc:Choice>
              <mc:Fallback>
                <p:oleObj name="Packager Shell Object" showAsIcon="1" r:id="rId3" imgW="518688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8025" y="3086100"/>
                        <a:ext cx="5186363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4034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30455"/>
            <a:ext cx="3783249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371" y="1000750"/>
            <a:ext cx="2748030" cy="2444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364378"/>
            <a:ext cx="2933059" cy="19286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09600" y="457200"/>
            <a:ext cx="8229600" cy="45720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causes of water pollution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76" y="3356753"/>
            <a:ext cx="4439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throwing waste materials of mills and factories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7923" y="3378340"/>
            <a:ext cx="3734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throwing food waste and human waste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354035"/>
            <a:ext cx="3582170" cy="18526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38" y="6292997"/>
            <a:ext cx="2504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cyclone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191" y="1041227"/>
            <a:ext cx="2321409" cy="21591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38600" y="6346515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flood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42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256</Words>
  <Application>Microsoft Office PowerPoint</Application>
  <PresentationFormat>On-screen Show (4:3)</PresentationFormat>
  <Paragraphs>54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Packager Shell Object</vt:lpstr>
      <vt:lpstr>PowerPoint Presentation</vt:lpstr>
      <vt:lpstr>Teacher Introduce</vt:lpstr>
      <vt:lpstr>Lesson Introduce</vt:lpstr>
      <vt:lpstr>Learning outcome </vt:lpstr>
      <vt:lpstr>PowerPoint Presentation</vt:lpstr>
      <vt:lpstr>Today’s lesson</vt:lpstr>
      <vt:lpstr>PowerPoint Presentation</vt:lpstr>
      <vt:lpstr>PowerPoint Presentation</vt:lpstr>
      <vt:lpstr>PowerPoint Presentation</vt:lpstr>
      <vt:lpstr>PowerPoint Presentation</vt:lpstr>
      <vt:lpstr>Individual work</vt:lpstr>
      <vt:lpstr>PowerPoint Presentation</vt:lpstr>
      <vt:lpstr>PowerPoint Presentation</vt:lpstr>
      <vt:lpstr>Work in groups</vt:lpstr>
      <vt:lpstr>PowerPoint Presentation</vt:lpstr>
      <vt:lpstr>PowerPoint Presentation</vt:lpstr>
      <vt:lpstr>Work in pairs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 LAB</dc:creator>
  <cp:lastModifiedBy>Zair</cp:lastModifiedBy>
  <cp:revision>57</cp:revision>
  <dcterms:created xsi:type="dcterms:W3CDTF">2006-08-16T00:00:00Z</dcterms:created>
  <dcterms:modified xsi:type="dcterms:W3CDTF">2018-09-07T15:36:31Z</dcterms:modified>
</cp:coreProperties>
</file>